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3252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C913B0-BA11-4FAB-8F8F-B88ADE902B17}" type="datetimeFigureOut">
              <a:rPr lang="ko-KR" altLang="en-US" smtClean="0"/>
              <a:t>2017-02-05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B07D53-5283-4BC3-88FE-C4443E339A61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500042" y="500034"/>
            <a:ext cx="5829300" cy="1214446"/>
          </a:xfrm>
          <a:solidFill>
            <a:srgbClr val="FFFF00"/>
          </a:solidFill>
        </p:spPr>
        <p:txBody>
          <a:bodyPr>
            <a:normAutofit/>
          </a:bodyPr>
          <a:lstStyle/>
          <a:p>
            <a:r>
              <a:rPr lang="en-US" altLang="ko-KR" sz="3200" b="1" dirty="0" smtClean="0"/>
              <a:t>&lt; KIS</a:t>
            </a:r>
            <a:r>
              <a:rPr lang="ko-KR" altLang="en-US" sz="3200" b="1" dirty="0" err="1" smtClean="0"/>
              <a:t>ㅡ</a:t>
            </a:r>
            <a:r>
              <a:rPr lang="en-US" altLang="ko-KR" sz="3200" b="1" dirty="0" err="1" smtClean="0"/>
              <a:t>Jaysis</a:t>
            </a:r>
            <a:r>
              <a:rPr lang="en-US" altLang="ko-KR" sz="3200" b="1" dirty="0" smtClean="0"/>
              <a:t> &gt;</a:t>
            </a:r>
            <a:br>
              <a:rPr lang="en-US" altLang="ko-KR" sz="3200" b="1" dirty="0" smtClean="0"/>
            </a:br>
            <a:r>
              <a:rPr lang="en-US" altLang="ko-KR" sz="3200" b="1" dirty="0" smtClean="0">
                <a:solidFill>
                  <a:srgbClr val="FF0000"/>
                </a:solidFill>
              </a:rPr>
              <a:t>IC</a:t>
            </a:r>
            <a:r>
              <a:rPr lang="ko-KR" altLang="en-US" sz="3200" b="1" dirty="0" err="1" smtClean="0">
                <a:solidFill>
                  <a:srgbClr val="FF0000"/>
                </a:solidFill>
              </a:rPr>
              <a:t>인증리더기ㅡ설치방법</a:t>
            </a:r>
            <a:endParaRPr lang="ko-KR" altLang="en-US" sz="3200" b="1" dirty="0">
              <a:solidFill>
                <a:srgbClr val="FF0000"/>
              </a:solidFill>
            </a:endParaRP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785794" y="1857356"/>
            <a:ext cx="5286412" cy="6500858"/>
          </a:xfrm>
          <a:ln>
            <a:solidFill>
              <a:srgbClr val="0070C0"/>
            </a:solidFill>
          </a:ln>
        </p:spPr>
        <p:txBody>
          <a:bodyPr anchor="ctr">
            <a:normAutofit fontScale="47500" lnSpcReduction="20000"/>
          </a:bodyPr>
          <a:lstStyle/>
          <a:p>
            <a:pPr algn="l">
              <a:lnSpc>
                <a:spcPct val="120000"/>
              </a:lnSpc>
            </a:pPr>
            <a:r>
              <a:rPr lang="en-US" altLang="ko-KR" b="1" dirty="0" smtClean="0">
                <a:solidFill>
                  <a:srgbClr val="0070C0"/>
                </a:solidFill>
              </a:rPr>
              <a:t>1)</a:t>
            </a:r>
          </a:p>
          <a:p>
            <a:pPr algn="l">
              <a:lnSpc>
                <a:spcPct val="120000"/>
              </a:lnSpc>
            </a:pPr>
            <a:r>
              <a:rPr lang="ko-KR" altLang="en-US" b="1" dirty="0" smtClean="0">
                <a:solidFill>
                  <a:schemeClr val="tx1"/>
                </a:solidFill>
              </a:rPr>
              <a:t>리더기를 </a:t>
            </a:r>
            <a:r>
              <a:rPr lang="en-US" altLang="ko-KR" b="1" dirty="0" smtClean="0">
                <a:solidFill>
                  <a:srgbClr val="FF0000"/>
                </a:solidFill>
              </a:rPr>
              <a:t>COM3</a:t>
            </a:r>
            <a:r>
              <a:rPr lang="en-US" altLang="ko-KR" b="1" dirty="0" smtClean="0">
                <a:solidFill>
                  <a:schemeClr val="tx1"/>
                </a:solidFill>
              </a:rPr>
              <a:t> </a:t>
            </a:r>
            <a:r>
              <a:rPr lang="ko-KR" altLang="en-US" b="1" dirty="0" smtClean="0">
                <a:solidFill>
                  <a:schemeClr val="tx1"/>
                </a:solidFill>
              </a:rPr>
              <a:t>에 연결 후</a:t>
            </a:r>
          </a:p>
          <a:p>
            <a:pPr algn="l">
              <a:lnSpc>
                <a:spcPct val="120000"/>
              </a:lnSpc>
            </a:pPr>
            <a:endParaRPr lang="ko-KR" altLang="en-US" b="1" dirty="0" smtClean="0">
              <a:solidFill>
                <a:schemeClr val="tx1"/>
              </a:solidFill>
            </a:endParaRPr>
          </a:p>
          <a:p>
            <a:pPr algn="l">
              <a:lnSpc>
                <a:spcPct val="120000"/>
              </a:lnSpc>
            </a:pPr>
            <a:r>
              <a:rPr lang="en-US" altLang="ko-KR" b="1" dirty="0" smtClean="0">
                <a:solidFill>
                  <a:srgbClr val="0070C0"/>
                </a:solidFill>
              </a:rPr>
              <a:t>2)</a:t>
            </a:r>
          </a:p>
          <a:p>
            <a:pPr algn="l">
              <a:lnSpc>
                <a:spcPct val="120000"/>
              </a:lnSpc>
            </a:pPr>
            <a:r>
              <a:rPr lang="en-US" altLang="ko-KR" b="1" dirty="0" smtClean="0">
                <a:solidFill>
                  <a:schemeClr val="tx1"/>
                </a:solidFill>
              </a:rPr>
              <a:t> &lt; </a:t>
            </a:r>
            <a:r>
              <a:rPr lang="ko-KR" altLang="en-US" b="1" dirty="0" err="1" smtClean="0">
                <a:solidFill>
                  <a:schemeClr val="tx1"/>
                </a:solidFill>
              </a:rPr>
              <a:t>키스ㅡ</a:t>
            </a:r>
            <a:r>
              <a:rPr lang="en-US" altLang="ko-KR" b="1" dirty="0" smtClean="0">
                <a:solidFill>
                  <a:schemeClr val="tx1"/>
                </a:solidFill>
              </a:rPr>
              <a:t>IC</a:t>
            </a:r>
            <a:r>
              <a:rPr lang="ko-KR" altLang="en-US" b="1" dirty="0" smtClean="0">
                <a:solidFill>
                  <a:schemeClr val="tx1"/>
                </a:solidFill>
              </a:rPr>
              <a:t>보안리더기 </a:t>
            </a:r>
            <a:r>
              <a:rPr lang="ko-KR" altLang="en-US" b="1" dirty="0" smtClean="0">
                <a:solidFill>
                  <a:srgbClr val="FF0000"/>
                </a:solidFill>
              </a:rPr>
              <a:t>전원공급 설정 </a:t>
            </a:r>
            <a:r>
              <a:rPr lang="en-US" altLang="ko-KR" b="1" dirty="0" smtClean="0">
                <a:solidFill>
                  <a:schemeClr val="tx1"/>
                </a:solidFill>
              </a:rPr>
              <a:t>&gt;</a:t>
            </a:r>
          </a:p>
          <a:p>
            <a:pPr algn="l">
              <a:lnSpc>
                <a:spcPct val="120000"/>
              </a:lnSpc>
            </a:pPr>
            <a:endParaRPr lang="en-US" altLang="ko-KR" b="1" dirty="0" smtClean="0">
              <a:solidFill>
                <a:schemeClr val="tx1"/>
              </a:solidFill>
            </a:endParaRPr>
          </a:p>
          <a:p>
            <a:pPr algn="l">
              <a:lnSpc>
                <a:spcPct val="120000"/>
              </a:lnSpc>
            </a:pPr>
            <a:r>
              <a:rPr lang="en-US" altLang="ko-KR" b="1" dirty="0" smtClean="0">
                <a:solidFill>
                  <a:srgbClr val="FF0000"/>
                </a:solidFill>
              </a:rPr>
              <a:t>DEL</a:t>
            </a:r>
            <a:r>
              <a:rPr lang="ko-KR" altLang="en-US" b="1" dirty="0" err="1" smtClean="0">
                <a:solidFill>
                  <a:schemeClr val="tx1"/>
                </a:solidFill>
              </a:rPr>
              <a:t>ㅡ</a:t>
            </a:r>
            <a:r>
              <a:rPr lang="en-US" altLang="ko-KR" b="1" dirty="0" smtClean="0">
                <a:solidFill>
                  <a:schemeClr val="tx1"/>
                </a:solidFill>
              </a:rPr>
              <a:t>CMOS</a:t>
            </a:r>
            <a:r>
              <a:rPr lang="ko-KR" altLang="en-US" b="1" dirty="0" err="1" smtClean="0">
                <a:solidFill>
                  <a:schemeClr val="tx1"/>
                </a:solidFill>
              </a:rPr>
              <a:t>ㅡ</a:t>
            </a:r>
            <a:r>
              <a:rPr lang="en-US" altLang="ko-KR" b="1" dirty="0" smtClean="0">
                <a:solidFill>
                  <a:schemeClr val="tx1"/>
                </a:solidFill>
              </a:rPr>
              <a:t>ADVANCED</a:t>
            </a:r>
            <a:r>
              <a:rPr lang="ko-KR" altLang="en-US" b="1" dirty="0" err="1" smtClean="0">
                <a:solidFill>
                  <a:schemeClr val="tx1"/>
                </a:solidFill>
              </a:rPr>
              <a:t>ㅡ</a:t>
            </a:r>
            <a:r>
              <a:rPr lang="en-US" altLang="ko-KR" b="1" dirty="0" smtClean="0">
                <a:solidFill>
                  <a:schemeClr val="tx1"/>
                </a:solidFill>
              </a:rPr>
              <a:t>IT8786 Super 10</a:t>
            </a:r>
            <a:r>
              <a:rPr lang="ko-KR" altLang="en-US" b="1" dirty="0" err="1" smtClean="0">
                <a:solidFill>
                  <a:schemeClr val="tx1"/>
                </a:solidFill>
              </a:rPr>
              <a:t>ㅡ</a:t>
            </a:r>
            <a:endParaRPr lang="ko-KR" altLang="en-US" b="1" dirty="0" smtClean="0">
              <a:solidFill>
                <a:schemeClr val="tx1"/>
              </a:solidFill>
            </a:endParaRPr>
          </a:p>
          <a:p>
            <a:pPr algn="l">
              <a:lnSpc>
                <a:spcPct val="120000"/>
              </a:lnSpc>
            </a:pPr>
            <a:r>
              <a:rPr lang="en-US" altLang="ko-KR" b="1" dirty="0" err="1" smtClean="0">
                <a:solidFill>
                  <a:schemeClr val="tx1"/>
                </a:solidFill>
              </a:rPr>
              <a:t>SerialPort</a:t>
            </a:r>
            <a:r>
              <a:rPr lang="en-US" altLang="ko-KR" b="1" dirty="0" smtClean="0">
                <a:solidFill>
                  <a:schemeClr val="tx1"/>
                </a:solidFill>
              </a:rPr>
              <a:t> 3</a:t>
            </a:r>
            <a:r>
              <a:rPr lang="ko-KR" altLang="en-US" b="1" dirty="0" err="1" smtClean="0">
                <a:solidFill>
                  <a:schemeClr val="tx1"/>
                </a:solidFill>
              </a:rPr>
              <a:t>ㅡ</a:t>
            </a:r>
            <a:r>
              <a:rPr lang="en-US" altLang="ko-KR" b="1" dirty="0" smtClean="0">
                <a:solidFill>
                  <a:schemeClr val="tx1"/>
                </a:solidFill>
              </a:rPr>
              <a:t>Serial Port Voltage </a:t>
            </a:r>
            <a:r>
              <a:rPr lang="ko-KR" altLang="en-US" b="1" dirty="0" err="1" smtClean="0">
                <a:solidFill>
                  <a:schemeClr val="tx1"/>
                </a:solidFill>
              </a:rPr>
              <a:t>에서ㅡ</a:t>
            </a:r>
            <a:r>
              <a:rPr lang="en-US" altLang="ko-KR" b="1" dirty="0" smtClean="0">
                <a:solidFill>
                  <a:schemeClr val="tx1"/>
                </a:solidFill>
              </a:rPr>
              <a:t>5V </a:t>
            </a:r>
            <a:r>
              <a:rPr lang="ko-KR" altLang="en-US" b="1" dirty="0" smtClean="0">
                <a:solidFill>
                  <a:schemeClr val="tx1"/>
                </a:solidFill>
              </a:rPr>
              <a:t>로 설정</a:t>
            </a:r>
            <a:r>
              <a:rPr lang="en-US" altLang="ko-KR" b="1" dirty="0" smtClean="0">
                <a:solidFill>
                  <a:schemeClr val="tx1"/>
                </a:solidFill>
              </a:rPr>
              <a:t>.</a:t>
            </a:r>
          </a:p>
          <a:p>
            <a:pPr algn="l">
              <a:lnSpc>
                <a:spcPct val="120000"/>
              </a:lnSpc>
            </a:pPr>
            <a:endParaRPr lang="en-US" altLang="ko-KR" b="1" dirty="0" smtClean="0">
              <a:solidFill>
                <a:schemeClr val="tx1"/>
              </a:solidFill>
            </a:endParaRPr>
          </a:p>
          <a:p>
            <a:pPr algn="l">
              <a:lnSpc>
                <a:spcPct val="120000"/>
              </a:lnSpc>
            </a:pPr>
            <a:r>
              <a:rPr lang="en-US" altLang="ko-KR" b="1" dirty="0" smtClean="0">
                <a:solidFill>
                  <a:srgbClr val="0070C0"/>
                </a:solidFill>
              </a:rPr>
              <a:t>3)</a:t>
            </a:r>
          </a:p>
          <a:p>
            <a:pPr algn="l">
              <a:lnSpc>
                <a:spcPct val="120000"/>
              </a:lnSpc>
            </a:pPr>
            <a:r>
              <a:rPr lang="en-US" altLang="ko-KR" b="1" dirty="0" smtClean="0">
                <a:solidFill>
                  <a:schemeClr val="tx1"/>
                </a:solidFill>
              </a:rPr>
              <a:t>*  </a:t>
            </a:r>
            <a:r>
              <a:rPr lang="en-US" altLang="ko-KR" b="1" dirty="0" err="1" smtClean="0">
                <a:solidFill>
                  <a:schemeClr val="tx1"/>
                </a:solidFill>
              </a:rPr>
              <a:t>Jaysis</a:t>
            </a:r>
            <a:r>
              <a:rPr lang="ko-KR" altLang="en-US" b="1" dirty="0" err="1" smtClean="0">
                <a:solidFill>
                  <a:schemeClr val="tx1"/>
                </a:solidFill>
              </a:rPr>
              <a:t>ㅡ기본정보</a:t>
            </a:r>
            <a:r>
              <a:rPr lang="ko-KR" altLang="en-US" b="1" dirty="0" smtClean="0">
                <a:solidFill>
                  <a:schemeClr val="tx1"/>
                </a:solidFill>
              </a:rPr>
              <a:t> 입력 </a:t>
            </a:r>
            <a:r>
              <a:rPr lang="en-US" altLang="ko-KR" b="1" dirty="0" smtClean="0">
                <a:solidFill>
                  <a:schemeClr val="tx1"/>
                </a:solidFill>
              </a:rPr>
              <a:t>( </a:t>
            </a:r>
            <a:r>
              <a:rPr lang="ko-KR" altLang="en-US" b="1" dirty="0" err="1" smtClean="0">
                <a:solidFill>
                  <a:schemeClr val="tx1"/>
                </a:solidFill>
              </a:rPr>
              <a:t>인증ㅡ필요</a:t>
            </a:r>
            <a:r>
              <a:rPr lang="ko-KR" altLang="en-US" b="1" dirty="0" smtClean="0">
                <a:solidFill>
                  <a:schemeClr val="tx1"/>
                </a:solidFill>
              </a:rPr>
              <a:t> </a:t>
            </a:r>
            <a:r>
              <a:rPr lang="ko-KR" altLang="en-US" b="1" dirty="0" err="1" smtClean="0">
                <a:solidFill>
                  <a:schemeClr val="tx1"/>
                </a:solidFill>
              </a:rPr>
              <a:t>없슴</a:t>
            </a:r>
            <a:r>
              <a:rPr lang="ko-KR" altLang="en-US" b="1" dirty="0" smtClean="0">
                <a:solidFill>
                  <a:schemeClr val="tx1"/>
                </a:solidFill>
              </a:rPr>
              <a:t> </a:t>
            </a:r>
            <a:r>
              <a:rPr lang="en-US" altLang="ko-KR" b="1" dirty="0" smtClean="0">
                <a:solidFill>
                  <a:schemeClr val="tx1"/>
                </a:solidFill>
              </a:rPr>
              <a:t>)</a:t>
            </a:r>
          </a:p>
          <a:p>
            <a:pPr algn="l">
              <a:lnSpc>
                <a:spcPct val="120000"/>
              </a:lnSpc>
            </a:pPr>
            <a:r>
              <a:rPr lang="en-US" altLang="ko-KR" b="1" dirty="0" smtClean="0">
                <a:solidFill>
                  <a:schemeClr val="tx1"/>
                </a:solidFill>
              </a:rPr>
              <a:t>*  </a:t>
            </a:r>
            <a:r>
              <a:rPr lang="en-US" altLang="ko-KR" b="1" dirty="0" err="1" smtClean="0">
                <a:solidFill>
                  <a:schemeClr val="tx1"/>
                </a:solidFill>
              </a:rPr>
              <a:t>KisAgent_Setup</a:t>
            </a:r>
            <a:r>
              <a:rPr lang="ko-KR" altLang="en-US" b="1" dirty="0" err="1" smtClean="0">
                <a:solidFill>
                  <a:schemeClr val="tx1"/>
                </a:solidFill>
              </a:rPr>
              <a:t>ㅡ파일</a:t>
            </a:r>
            <a:r>
              <a:rPr lang="ko-KR" altLang="en-US" b="1" dirty="0" smtClean="0">
                <a:solidFill>
                  <a:schemeClr val="tx1"/>
                </a:solidFill>
              </a:rPr>
              <a:t> 설치 후 정보입력</a:t>
            </a:r>
            <a:r>
              <a:rPr lang="en-US" altLang="ko-KR" b="1" dirty="0" smtClean="0">
                <a:solidFill>
                  <a:schemeClr val="tx1"/>
                </a:solidFill>
              </a:rPr>
              <a:t>. </a:t>
            </a:r>
          </a:p>
          <a:p>
            <a:pPr algn="l">
              <a:lnSpc>
                <a:spcPct val="120000"/>
              </a:lnSpc>
            </a:pPr>
            <a:r>
              <a:rPr lang="en-US" altLang="ko-KR" dirty="0" smtClean="0">
                <a:solidFill>
                  <a:schemeClr val="tx1"/>
                </a:solidFill>
              </a:rPr>
              <a:t>   ( </a:t>
            </a:r>
            <a:r>
              <a:rPr lang="ko-KR" altLang="en-US" dirty="0" smtClean="0">
                <a:solidFill>
                  <a:schemeClr val="tx1"/>
                </a:solidFill>
              </a:rPr>
              <a:t>리더기 </a:t>
            </a:r>
            <a:r>
              <a:rPr lang="ko-KR" altLang="en-US" dirty="0" err="1" smtClean="0">
                <a:solidFill>
                  <a:schemeClr val="tx1"/>
                </a:solidFill>
              </a:rPr>
              <a:t>전원공급ㅡ</a:t>
            </a:r>
            <a:r>
              <a:rPr lang="en-US" altLang="ko-KR" dirty="0" smtClean="0">
                <a:solidFill>
                  <a:schemeClr val="tx1"/>
                </a:solidFill>
              </a:rPr>
              <a:t>COM3</a:t>
            </a:r>
            <a:r>
              <a:rPr lang="ko-KR" altLang="en-US" dirty="0" smtClean="0">
                <a:solidFill>
                  <a:schemeClr val="tx1"/>
                </a:solidFill>
              </a:rPr>
              <a:t>에 설정 </a:t>
            </a:r>
            <a:r>
              <a:rPr lang="en-US" altLang="ko-KR" dirty="0" smtClean="0">
                <a:solidFill>
                  <a:schemeClr val="tx1"/>
                </a:solidFill>
              </a:rPr>
              <a:t>)</a:t>
            </a:r>
          </a:p>
          <a:p>
            <a:pPr algn="l">
              <a:lnSpc>
                <a:spcPct val="120000"/>
              </a:lnSpc>
            </a:pPr>
            <a:endParaRPr lang="en-US" altLang="ko-KR" b="1" dirty="0" smtClean="0">
              <a:solidFill>
                <a:schemeClr val="tx1"/>
              </a:solidFill>
            </a:endParaRPr>
          </a:p>
          <a:p>
            <a:pPr algn="l">
              <a:lnSpc>
                <a:spcPct val="120000"/>
              </a:lnSpc>
            </a:pPr>
            <a:r>
              <a:rPr lang="en-US" altLang="ko-KR" b="1" dirty="0" smtClean="0">
                <a:solidFill>
                  <a:srgbClr val="0070C0"/>
                </a:solidFill>
              </a:rPr>
              <a:t>4)</a:t>
            </a:r>
          </a:p>
          <a:p>
            <a:pPr algn="l">
              <a:lnSpc>
                <a:spcPct val="120000"/>
              </a:lnSpc>
            </a:pPr>
            <a:r>
              <a:rPr lang="en-US" altLang="ko-KR" b="1" dirty="0" smtClean="0">
                <a:solidFill>
                  <a:schemeClr val="tx1"/>
                </a:solidFill>
              </a:rPr>
              <a:t>*  </a:t>
            </a:r>
            <a:r>
              <a:rPr lang="ko-KR" altLang="en-US" b="1" dirty="0" smtClean="0">
                <a:solidFill>
                  <a:schemeClr val="tx1"/>
                </a:solidFill>
              </a:rPr>
              <a:t>서명패드 포트번호 설정</a:t>
            </a:r>
          </a:p>
          <a:p>
            <a:pPr algn="l">
              <a:lnSpc>
                <a:spcPct val="120000"/>
              </a:lnSpc>
            </a:pPr>
            <a:r>
              <a:rPr lang="ko-KR" altLang="en-US" b="1" dirty="0" smtClean="0">
                <a:solidFill>
                  <a:schemeClr val="tx1"/>
                </a:solidFill>
              </a:rPr>
              <a:t>*  무서명거래 사용여부 설정</a:t>
            </a:r>
          </a:p>
          <a:p>
            <a:pPr algn="l">
              <a:lnSpc>
                <a:spcPct val="120000"/>
              </a:lnSpc>
            </a:pPr>
            <a:endParaRPr lang="ko-KR" altLang="en-US" b="1" dirty="0" smtClean="0">
              <a:solidFill>
                <a:schemeClr val="tx1"/>
              </a:solidFill>
            </a:endParaRPr>
          </a:p>
          <a:p>
            <a:pPr algn="l">
              <a:lnSpc>
                <a:spcPct val="120000"/>
              </a:lnSpc>
            </a:pPr>
            <a:endParaRPr lang="ko-KR" altLang="en-US" b="1" dirty="0" smtClean="0">
              <a:solidFill>
                <a:schemeClr val="tx1"/>
              </a:solidFill>
            </a:endParaRPr>
          </a:p>
          <a:p>
            <a:pPr algn="l">
              <a:lnSpc>
                <a:spcPct val="120000"/>
              </a:lnSpc>
            </a:pPr>
            <a:r>
              <a:rPr lang="ko-KR" altLang="en-US" b="1" dirty="0" smtClean="0">
                <a:solidFill>
                  <a:schemeClr val="tx1"/>
                </a:solidFill>
              </a:rPr>
              <a:t>★ </a:t>
            </a:r>
            <a:r>
              <a:rPr lang="ko-KR" altLang="en-US" b="1" dirty="0" err="1" smtClean="0">
                <a:solidFill>
                  <a:schemeClr val="tx1"/>
                </a:solidFill>
              </a:rPr>
              <a:t>설치후</a:t>
            </a:r>
            <a:r>
              <a:rPr lang="ko-KR" altLang="en-US" b="1" dirty="0" smtClean="0">
                <a:solidFill>
                  <a:schemeClr val="tx1"/>
                </a:solidFill>
              </a:rPr>
              <a:t> 승인하면 </a:t>
            </a:r>
            <a:r>
              <a:rPr lang="en-US" altLang="ko-KR" b="1" dirty="0" smtClean="0">
                <a:solidFill>
                  <a:srgbClr val="FF0000"/>
                </a:solidFill>
              </a:rPr>
              <a:t>KIS </a:t>
            </a:r>
            <a:r>
              <a:rPr lang="ko-KR" altLang="en-US" b="1" dirty="0" smtClean="0">
                <a:solidFill>
                  <a:srgbClr val="FF0000"/>
                </a:solidFill>
              </a:rPr>
              <a:t>전산에 유효하게 뜨는지 반드시 확인 </a:t>
            </a:r>
            <a:r>
              <a:rPr lang="ko-KR" altLang="en-US" b="1" dirty="0" smtClean="0">
                <a:solidFill>
                  <a:schemeClr val="tx1"/>
                </a:solidFill>
              </a:rPr>
              <a:t>필요</a:t>
            </a:r>
            <a:r>
              <a:rPr lang="en-US" altLang="ko-KR" b="1" dirty="0" smtClean="0">
                <a:solidFill>
                  <a:schemeClr val="tx1"/>
                </a:solidFill>
              </a:rPr>
              <a:t>.</a:t>
            </a:r>
            <a:endParaRPr lang="ko-KR" altLang="en-US" b="1" dirty="0">
              <a:solidFill>
                <a:schemeClr val="tx1"/>
              </a:solidFill>
            </a:endParaRPr>
          </a:p>
        </p:txBody>
      </p:sp>
      <p:sp>
        <p:nvSpPr>
          <p:cNvPr id="4" name="직사각형 3"/>
          <p:cNvSpPr/>
          <p:nvPr/>
        </p:nvSpPr>
        <p:spPr>
          <a:xfrm>
            <a:off x="0" y="0"/>
            <a:ext cx="6858000" cy="9144000"/>
          </a:xfrm>
          <a:prstGeom prst="rect">
            <a:avLst/>
          </a:prstGeom>
          <a:noFill/>
          <a:ln w="3175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89</Words>
  <Application>Microsoft Office PowerPoint</Application>
  <PresentationFormat>화면 슬라이드 쇼(4:3)</PresentationFormat>
  <Paragraphs>21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&lt; KISㅡJaysis &gt; IC인증리더기ㅡ설치방법</vt:lpstr>
    </vt:vector>
  </TitlesOfParts>
  <Company>My Homes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&lt; KISㅡJaysis &gt; IC인증리더기ㅡ설치방법</dc:title>
  <dc:creator>User Computer</dc:creator>
  <cp:lastModifiedBy>User Computer</cp:lastModifiedBy>
  <cp:revision>2</cp:revision>
  <dcterms:created xsi:type="dcterms:W3CDTF">2017-02-05T05:35:26Z</dcterms:created>
  <dcterms:modified xsi:type="dcterms:W3CDTF">2017-02-05T05:42:53Z</dcterms:modified>
</cp:coreProperties>
</file>

<file path=docProps/thumbnail.jpeg>
</file>